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1" r:id="rId1"/>
  </p:sldMasterIdLst>
  <p:sldIdLst>
    <p:sldId id="256" r:id="rId2"/>
    <p:sldId id="265" r:id="rId3"/>
    <p:sldId id="257" r:id="rId4"/>
    <p:sldId id="259" r:id="rId5"/>
    <p:sldId id="260" r:id="rId6"/>
    <p:sldId id="264" r:id="rId7"/>
    <p:sldId id="261" r:id="rId8"/>
    <p:sldId id="263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00"/>
    <p:restoredTop sz="95187"/>
  </p:normalViewPr>
  <p:slideViewPr>
    <p:cSldViewPr snapToGrid="0" snapToObjects="1">
      <p:cViewPr varScale="1">
        <p:scale>
          <a:sx n="157" d="100"/>
          <a:sy n="157" d="100"/>
        </p:scale>
        <p:origin x="2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0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9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52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1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4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6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3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5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7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9264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io/doc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2F2-59CE-AC46-B9B3-367F7621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4874" y="2237745"/>
            <a:ext cx="4173909" cy="226855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o-RO" dirty="0"/>
              <a:t>Angular </a:t>
            </a:r>
            <a:r>
              <a:rPr lang="ro-RO" dirty="0" err="1"/>
              <a:t>Basics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AA14-C2B0-EB45-9D8A-CEFF390D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7227" y="4302189"/>
            <a:ext cx="2409201" cy="408230"/>
          </a:xfrm>
        </p:spPr>
        <p:txBody>
          <a:bodyPr>
            <a:normAutofit fontScale="92500"/>
          </a:bodyPr>
          <a:lstStyle/>
          <a:p>
            <a:r>
              <a:rPr lang="ro-RO" dirty="0"/>
              <a:t>Laura-Elena Comanac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76707-937D-EB4F-B05C-5955CBF2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52" y="1904246"/>
            <a:ext cx="2935556" cy="2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96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2F2-59CE-AC46-B9B3-367F7621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0130" y="3133833"/>
            <a:ext cx="4173909" cy="115493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o-RO" dirty="0" err="1"/>
              <a:t>Thank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AA14-C2B0-EB45-9D8A-CEFF390D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2485" y="4288768"/>
            <a:ext cx="2409201" cy="408230"/>
          </a:xfrm>
        </p:spPr>
        <p:txBody>
          <a:bodyPr>
            <a:normAutofit fontScale="92500"/>
          </a:bodyPr>
          <a:lstStyle/>
          <a:p>
            <a:r>
              <a:rPr lang="ro-RO" dirty="0"/>
              <a:t>Laura-Elena Comanac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BEE8B-E694-DB43-B8DE-2A212D4C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90" y="2777349"/>
            <a:ext cx="1511419" cy="15114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42403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2F2-59CE-AC46-B9B3-367F7621F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4872" y="2972684"/>
            <a:ext cx="4173909" cy="113784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o-RO" dirty="0"/>
              <a:t>Who?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4AA14-C2B0-EB45-9D8A-CEFF390D1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7227" y="4302189"/>
            <a:ext cx="2409201" cy="408230"/>
          </a:xfrm>
        </p:spPr>
        <p:txBody>
          <a:bodyPr>
            <a:normAutofit fontScale="92500"/>
          </a:bodyPr>
          <a:lstStyle/>
          <a:p>
            <a:r>
              <a:rPr lang="ro-RO" dirty="0"/>
              <a:t>Laura-Elena Comanac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76707-937D-EB4F-B05C-5955CBF2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52" y="1904246"/>
            <a:ext cx="2935556" cy="2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8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404" y="1132196"/>
            <a:ext cx="10340411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/>
              <a:t>Agenda </a:t>
            </a:r>
            <a:r>
              <a:rPr lang="ro-RO" sz="3200" dirty="0" err="1"/>
              <a:t>and</a:t>
            </a:r>
            <a:r>
              <a:rPr lang="ro-RO" sz="3200" dirty="0"/>
              <a:t> ”</a:t>
            </a:r>
            <a:r>
              <a:rPr lang="ro-RO" sz="3200" dirty="0" err="1"/>
              <a:t>Rules</a:t>
            </a:r>
            <a:r>
              <a:rPr lang="ro-RO" sz="3200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C2742-293D-A543-A359-697F90453D41}"/>
              </a:ext>
            </a:extLst>
          </p:cNvPr>
          <p:cNvSpPr txBox="1"/>
          <p:nvPr/>
        </p:nvSpPr>
        <p:spPr>
          <a:xfrm>
            <a:off x="2606467" y="2982483"/>
            <a:ext cx="45976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Introduction</a:t>
            </a:r>
            <a:br>
              <a:rPr lang="ro-RO" sz="2000" dirty="0"/>
            </a:b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Learning</a:t>
            </a:r>
            <a:r>
              <a:rPr lang="ro-RO" sz="2000" dirty="0"/>
              <a:t> </a:t>
            </a:r>
            <a:r>
              <a:rPr lang="ro-RO" sz="2000" dirty="0" err="1"/>
              <a:t>by</a:t>
            </a:r>
            <a:r>
              <a:rPr lang="ro-RO" sz="2000" dirty="0"/>
              <a:t> practice</a:t>
            </a:r>
          </a:p>
          <a:p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Feel</a:t>
            </a:r>
            <a:r>
              <a:rPr lang="ro-RO" sz="2000" dirty="0"/>
              <a:t> </a:t>
            </a:r>
            <a:r>
              <a:rPr lang="ro-RO" sz="2000" dirty="0" err="1"/>
              <a:t>free</a:t>
            </a:r>
            <a:r>
              <a:rPr lang="ro-RO" sz="2000" dirty="0"/>
              <a:t> </a:t>
            </a:r>
            <a:r>
              <a:rPr lang="ro-RO" sz="2000" dirty="0" err="1"/>
              <a:t>to</a:t>
            </a:r>
            <a:r>
              <a:rPr lang="ro-RO" sz="2000" dirty="0"/>
              <a:t> </a:t>
            </a:r>
            <a:r>
              <a:rPr lang="ro-RO" sz="2000" dirty="0" err="1"/>
              <a:t>ask</a:t>
            </a:r>
            <a:r>
              <a:rPr lang="ro-RO" sz="2000" dirty="0"/>
              <a:t> </a:t>
            </a:r>
            <a:r>
              <a:rPr lang="ro-RO" sz="2000" dirty="0" err="1"/>
              <a:t>questions</a:t>
            </a:r>
            <a:r>
              <a:rPr lang="ro-RO" sz="2000" dirty="0"/>
              <a:t> </a:t>
            </a:r>
            <a:r>
              <a:rPr lang="ro-RO" sz="2000" dirty="0" err="1"/>
              <a:t>anytime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 err="1"/>
              <a:t>Casual</a:t>
            </a:r>
            <a:r>
              <a:rPr lang="ro-RO" sz="2000" dirty="0"/>
              <a:t> </a:t>
            </a:r>
            <a:r>
              <a:rPr lang="ro-RO" sz="2000" dirty="0" err="1"/>
              <a:t>atmosphere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/>
              <a:t>Open </a:t>
            </a:r>
            <a:r>
              <a:rPr lang="ro-RO" sz="2000" dirty="0" err="1"/>
              <a:t>discussion</a:t>
            </a:r>
            <a:r>
              <a:rPr lang="ro-RO" sz="2000" dirty="0"/>
              <a:t> </a:t>
            </a:r>
            <a:r>
              <a:rPr lang="ro-RO" sz="2000" dirty="0">
                <a:sym typeface="Wingdings" pitchFamily="2" charset="2"/>
              </a:rPr>
              <a:t>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06398-68A0-0B47-998A-B337C8A9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192" y="2900779"/>
            <a:ext cx="3433267" cy="2944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82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221" y="1132196"/>
            <a:ext cx="10374593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 err="1"/>
              <a:t>Perequisites</a:t>
            </a:r>
            <a:endParaRPr lang="ro-RO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C2742-293D-A543-A359-697F90453D41}"/>
              </a:ext>
            </a:extLst>
          </p:cNvPr>
          <p:cNvSpPr txBox="1"/>
          <p:nvPr/>
        </p:nvSpPr>
        <p:spPr>
          <a:xfrm>
            <a:off x="2991027" y="2888479"/>
            <a:ext cx="6823376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o-RO" sz="2000" dirty="0"/>
              <a:t>No </a:t>
            </a:r>
            <a:r>
              <a:rPr lang="ro-RO" sz="2000" dirty="0" err="1"/>
              <a:t>previous</a:t>
            </a:r>
            <a:r>
              <a:rPr lang="ro-RO" sz="2000" dirty="0"/>
              <a:t> </a:t>
            </a:r>
            <a:r>
              <a:rPr lang="ro-RO" sz="2000" dirty="0" err="1"/>
              <a:t>experience</a:t>
            </a:r>
            <a:r>
              <a:rPr lang="ro-RO" sz="2000" dirty="0"/>
              <a:t> </a:t>
            </a:r>
            <a:r>
              <a:rPr lang="ro-RO" sz="2000" dirty="0" err="1"/>
              <a:t>needed</a:t>
            </a:r>
            <a:endParaRPr lang="ro-RO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o-RO" sz="2000" dirty="0"/>
              <a:t>Angular IDE</a:t>
            </a:r>
          </a:p>
          <a:p>
            <a:pPr>
              <a:lnSpc>
                <a:spcPct val="150000"/>
              </a:lnSpc>
            </a:pPr>
            <a:r>
              <a:rPr lang="ro-RO" sz="2000" dirty="0"/>
              <a:t>		Visual Studio Code, </a:t>
            </a:r>
            <a:r>
              <a:rPr lang="ro-RO" sz="2000" dirty="0" err="1"/>
              <a:t>Stackblitz</a:t>
            </a:r>
            <a:r>
              <a:rPr lang="ro-RO" sz="2000" dirty="0"/>
              <a:t> or </a:t>
            </a:r>
            <a:r>
              <a:rPr lang="ro-RO" sz="2000" dirty="0" err="1"/>
              <a:t>other</a:t>
            </a:r>
            <a:endParaRPr lang="ro-RO" sz="2000" dirty="0"/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ro-RO" sz="2000" dirty="0" err="1"/>
              <a:t>GitHub</a:t>
            </a:r>
            <a:endParaRPr lang="ro-RO" sz="2000" dirty="0"/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ro-RO" sz="2000" dirty="0" err="1"/>
              <a:t>Let’s</a:t>
            </a:r>
            <a:r>
              <a:rPr lang="ro-RO" sz="2000" dirty="0"/>
              <a:t> </a:t>
            </a:r>
            <a:r>
              <a:rPr lang="ro-RO" sz="2000" dirty="0" err="1"/>
              <a:t>begin</a:t>
            </a:r>
            <a:r>
              <a:rPr lang="ro-RO" sz="2000" dirty="0"/>
              <a:t>!</a:t>
            </a:r>
          </a:p>
          <a:p>
            <a:pPr marL="457200" indent="-457200">
              <a:lnSpc>
                <a:spcPct val="150000"/>
              </a:lnSpc>
              <a:buAutoNum type="arabicPeriod" startAt="3"/>
            </a:pPr>
            <a:endParaRPr lang="ro-RO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8528B-EF26-0745-A5A8-0ADB1FAC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98464">
            <a:off x="9219150" y="2689253"/>
            <a:ext cx="1190506" cy="891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E61E6-D058-9E49-A7D3-2DD99C55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8163">
            <a:off x="8938427" y="3838332"/>
            <a:ext cx="1421559" cy="905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D43810-9747-5D47-B389-1E6148B7C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1799">
            <a:off x="8989921" y="4986879"/>
            <a:ext cx="1777584" cy="655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007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332A64-1153-B540-8122-B44666DD6A4C}"/>
              </a:ext>
            </a:extLst>
          </p:cNvPr>
          <p:cNvSpPr txBox="1"/>
          <p:nvPr/>
        </p:nvSpPr>
        <p:spPr>
          <a:xfrm>
            <a:off x="3046530" y="5587321"/>
            <a:ext cx="620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https</a:t>
            </a:r>
            <a:r>
              <a:rPr lang="ro-RO" dirty="0"/>
              <a:t>://</a:t>
            </a:r>
            <a:r>
              <a:rPr lang="ro-RO" dirty="0" err="1"/>
              <a:t>github.com</a:t>
            </a:r>
            <a:r>
              <a:rPr lang="ro-RO" dirty="0"/>
              <a:t>/Laura-</a:t>
            </a:r>
            <a:r>
              <a:rPr lang="ro-RO" dirty="0" err="1"/>
              <a:t>ElenaComanac</a:t>
            </a:r>
            <a:r>
              <a:rPr lang="ro-RO" dirty="0"/>
              <a:t>/</a:t>
            </a:r>
            <a:r>
              <a:rPr lang="ro-RO" dirty="0" err="1"/>
              <a:t>AngularWorkshop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5DA0C-7AFE-3948-9871-94B3FEB3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239" y="372233"/>
            <a:ext cx="4956372" cy="49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7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CBFA8E0-DBA3-5943-96ED-AAF39DFDC080}"/>
              </a:ext>
            </a:extLst>
          </p:cNvPr>
          <p:cNvSpPr txBox="1"/>
          <p:nvPr/>
        </p:nvSpPr>
        <p:spPr>
          <a:xfrm>
            <a:off x="2761714" y="3017265"/>
            <a:ext cx="32055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/>
              <a:t>Useful</a:t>
            </a:r>
            <a:r>
              <a:rPr lang="ro-RO" dirty="0"/>
              <a:t> </a:t>
            </a:r>
            <a:r>
              <a:rPr lang="ro-RO" dirty="0" err="1"/>
              <a:t>commands</a:t>
            </a:r>
            <a:r>
              <a:rPr lang="ro-RO" dirty="0"/>
              <a:t>: </a:t>
            </a:r>
          </a:p>
          <a:p>
            <a:pPr lvl="1"/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 err="1"/>
              <a:t>git</a:t>
            </a:r>
            <a:r>
              <a:rPr lang="ro-RO" dirty="0"/>
              <a:t> clone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 err="1"/>
              <a:t>npm</a:t>
            </a:r>
            <a:r>
              <a:rPr lang="ro-RO" dirty="0"/>
              <a:t> </a:t>
            </a:r>
            <a:r>
              <a:rPr lang="ro-RO" dirty="0" err="1"/>
              <a:t>install</a:t>
            </a:r>
            <a:r>
              <a:rPr lang="ro-RO" dirty="0"/>
              <a:t> - -</a:t>
            </a:r>
            <a:r>
              <a:rPr lang="ro-RO" dirty="0" err="1"/>
              <a:t>force</a:t>
            </a: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ng serve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dirty="0"/>
              <a:t>ng generate component /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24BA4A-E3F0-7240-85E6-6D705124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67" y="2710706"/>
            <a:ext cx="3701731" cy="375243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B521E3A-F19A-4244-A702-7B8F85176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7278" y="1037603"/>
            <a:ext cx="10340411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 err="1"/>
              <a:t>Setup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130723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4655" y="2884084"/>
            <a:ext cx="4067798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 err="1"/>
              <a:t>What</a:t>
            </a:r>
            <a:r>
              <a:rPr lang="ro-RO" sz="3200" dirty="0"/>
              <a:t> </a:t>
            </a:r>
            <a:r>
              <a:rPr lang="ro-RO" sz="3200" dirty="0" err="1"/>
              <a:t>is</a:t>
            </a:r>
            <a:r>
              <a:rPr lang="ro-RO" sz="3200" dirty="0"/>
              <a:t> Angular?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D43-9ADE-0A41-8C53-91A0928E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22" y="1855540"/>
            <a:ext cx="2935556" cy="2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8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556FF-7514-6240-8077-8DC2A14D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287" y="884469"/>
            <a:ext cx="10340411" cy="878468"/>
          </a:xfrm>
        </p:spPr>
        <p:txBody>
          <a:bodyPr>
            <a:normAutofit/>
          </a:bodyPr>
          <a:lstStyle/>
          <a:p>
            <a:pPr algn="ctr"/>
            <a:r>
              <a:rPr lang="ro-RO" sz="3200" dirty="0"/>
              <a:t>Angular </a:t>
            </a:r>
            <a:r>
              <a:rPr lang="ro-RO" sz="3200" dirty="0" err="1"/>
              <a:t>Basics</a:t>
            </a:r>
            <a:endParaRPr lang="ro-RO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C2742-293D-A543-A359-697F90453D41}"/>
              </a:ext>
            </a:extLst>
          </p:cNvPr>
          <p:cNvSpPr txBox="1"/>
          <p:nvPr/>
        </p:nvSpPr>
        <p:spPr>
          <a:xfrm>
            <a:off x="2496109" y="2750023"/>
            <a:ext cx="4597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 err="1"/>
              <a:t>Components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Routing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Classes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Variables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Interpolation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Property</a:t>
            </a:r>
            <a:r>
              <a:rPr lang="ro-RO" dirty="0"/>
              <a:t> </a:t>
            </a:r>
            <a:r>
              <a:rPr lang="ro-RO" dirty="0" err="1"/>
              <a:t>Binding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Event </a:t>
            </a:r>
            <a:r>
              <a:rPr lang="ro-RO" dirty="0" err="1"/>
              <a:t>Binding</a:t>
            </a:r>
            <a:endParaRPr lang="ro-RO" dirty="0"/>
          </a:p>
          <a:p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Two-way</a:t>
            </a:r>
            <a:r>
              <a:rPr lang="ro-RO" dirty="0"/>
              <a:t> </a:t>
            </a:r>
            <a:r>
              <a:rPr lang="ro-RO" dirty="0" err="1"/>
              <a:t>Binding</a:t>
            </a: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Directives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5D048-D755-084B-9B7C-1FCADDF2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700" y="2899794"/>
            <a:ext cx="5136825" cy="3424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62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282C-7C3F-CC41-AA59-F1EB5FB7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hlinkClick r:id="rId2"/>
              </a:rPr>
              <a:t>https://angular.io/docs</a:t>
            </a:r>
            <a:br>
              <a:rPr lang="ro-RO" dirty="0"/>
            </a:b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182B1-C50D-2849-93F6-D48007A32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References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38172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{AE64A8DC-4EC5-2347-BE5B-BF28B81AF29B}tf16401378</Template>
  <TotalTime>7508</TotalTime>
  <Words>112</Words>
  <Application>Microsoft Macintosh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MS Shell Dlg 2</vt:lpstr>
      <vt:lpstr>Wingdings</vt:lpstr>
      <vt:lpstr>Wingdings 3</vt:lpstr>
      <vt:lpstr>Madison</vt:lpstr>
      <vt:lpstr>Angular Basics</vt:lpstr>
      <vt:lpstr>Who?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https://angular.io/docs 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Basics</dc:title>
  <dc:creator>Microsoft Office User</dc:creator>
  <cp:lastModifiedBy>Microsoft Office User</cp:lastModifiedBy>
  <cp:revision>25</cp:revision>
  <dcterms:created xsi:type="dcterms:W3CDTF">2024-05-16T09:16:52Z</dcterms:created>
  <dcterms:modified xsi:type="dcterms:W3CDTF">2024-05-23T12:12:45Z</dcterms:modified>
</cp:coreProperties>
</file>